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27" d="100"/>
          <a:sy n="127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0F48B7-AA94-4B56-96FA-2B7C534DB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BDB25BF-3726-45C2-8740-CC0B243D4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F99C6F-CB41-4CE2-8421-AEE2B443E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D9B564-EB76-4422-8629-1E30BA4AD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323486-0DB3-437C-9379-BAB72CFF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333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04E787-CB68-4795-B28C-D080C540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7C174FC-2343-4BE8-98A8-A8FA068DC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7870E0-A096-441D-96CB-874097769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463D3A-114C-4F89-9E27-B23EA36DF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8F757E-EE15-49C4-BE35-7A01063DE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0615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270A2E-3A4A-4409-91BA-47346998E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2CE993-A37C-467E-B1A7-8993BF890B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EAECA-3CA8-42A5-8514-C8ED0D83D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48C23C-EFDD-41B3-A7A7-A0CC2701B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A52222-6C66-4A15-802F-64CC0F134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35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3646CD-DEE9-4F3D-AF4D-1BB389F7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E607CA-1363-4F94-85D4-58A3CF1FF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CEE823-5984-4526-B649-DC1326E9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EBA915-D660-40EF-A8B2-4357B96DB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45FD0-B2FD-4A03-AFB8-32E7B708B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03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4F1597-560F-45CB-ABF6-1F232181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39C3C-8E84-4C67-97DE-A0FAC89352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366607-5AAB-42B0-BA09-17448988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BE091-AFDC-4473-A4F6-1690BC2BC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0345E-A004-444B-905F-1CCD43052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7114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A6BC2E-753E-4311-90DB-BB893C6E9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CBC51D-6569-4C2D-90DF-7C06CE453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F4DD401-95C4-4B80-B19E-C8702EAD0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D3AFA5-075E-4B40-90A5-3135A263D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0386B-0998-4651-AF80-8F9E1D40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6F053D-5E5C-4B64-9A43-7FEE074A5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80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85931D-3D39-4C92-8E2D-5FAC41217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A8946D-2508-4747-8D93-1FD86F936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ABA0AD-BD20-4223-AC3C-709EE171AC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4B5A17-ADD7-4CCF-B761-2D9325B61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9E30E7-02B0-4316-862A-54F7EF1FE8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E0C609-4033-4599-874C-215F74008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7F6E63E-0ABA-488E-9204-5D446BF7C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CB0CF4-5B54-4DB6-A529-86404E880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18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154DF7-C647-4454-A905-86D13661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EB30911-3AEC-4022-B0C2-EE9D1924A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9117122-4C2C-4AE1-B926-BF76CA39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A51779-2955-4F2F-8886-EDF381574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910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5D46C9-F958-4FD3-BE9D-109B2D362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69985-7F7F-4ED6-AB5C-CF52F43FE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9DEBC3-FAFB-493C-B938-3B2DEA8B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352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099F6-80C1-43E8-8E45-3418846F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5632E9B-93F6-4BA5-895A-AF0BB808F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0A9B76A-4C34-4C94-A52B-89D582F3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A715D83-50EF-47DB-97FE-EAEA6F759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35D276-6C37-42EF-9221-595A79427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B0D3B8A-A123-4857-A498-48D78466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225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4CD5A-6733-41C3-8FAA-6CD3F79DE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E61408B-C8DB-40DF-875E-F457FD8B1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C22040C-3C23-419A-9BFF-CEE78D802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B13185-C625-4D1D-A012-7911C1C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5C4CF2-E27B-4B48-8C76-E2D25B815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7D29A-9029-48F4-84E6-93DCB6E4F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48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1ABE5B-56E5-4219-BCFA-AD4AAC034B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4532F-4A01-4CD1-977D-5DAF93C9D7EC}" type="datetimeFigureOut">
              <a:rPr lang="es-ES" smtClean="0"/>
              <a:t>22/5/26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78FE2-C445-4D02-AFEA-EA9A4EB5B4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FF2770-CFFB-450B-BD08-C085266363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7556C-DD6D-47E2-AF02-7AD6B2AD42E5}" type="slidenum">
              <a:rPr lang="es-ES" smtClean="0"/>
              <a:t>‹Nº›</a:t>
            </a:fld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8553E8-D87A-8BB2-8D6F-A6DE492FBD7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4" y="165733"/>
            <a:ext cx="2440789" cy="103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43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3961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BFF82672705C4FB4894A4649C26580" ma:contentTypeVersion="12" ma:contentTypeDescription="Crea un document nou" ma:contentTypeScope="" ma:versionID="79f1f5cdeed5a1b67869856fd038f119">
  <xsd:schema xmlns:xsd="http://www.w3.org/2001/XMLSchema" xmlns:xs="http://www.w3.org/2001/XMLSchema" xmlns:p="http://schemas.microsoft.com/office/2006/metadata/properties" xmlns:ns2="caa0b552-b5ac-4b38-b6ef-a16a5423753a" xmlns:ns3="58f2a714-a8b7-4c76-aab2-525b4bae8634" targetNamespace="http://schemas.microsoft.com/office/2006/metadata/properties" ma:root="true" ma:fieldsID="85323f5ec9e18b506b750595a22f12c3" ns2:_="" ns3:_="">
    <xsd:import namespace="caa0b552-b5ac-4b38-b6ef-a16a5423753a"/>
    <xsd:import namespace="58f2a714-a8b7-4c76-aab2-525b4bae86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a0b552-b5ac-4b38-b6ef-a16a542375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7bc0f795-3120-4af3-b474-0d86cc5341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f2a714-a8b7-4c76-aab2-525b4bae8634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f88fb5e-f4a2-4df7-962e-16e64e43786b}" ma:internalName="TaxCatchAll" ma:showField="CatchAllData" ma:web="58f2a714-a8b7-4c76-aab2-525b4bae86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a0b552-b5ac-4b38-b6ef-a16a5423753a">
      <Terms xmlns="http://schemas.microsoft.com/office/infopath/2007/PartnerControls"/>
    </lcf76f155ced4ddcb4097134ff3c332f>
    <TaxCatchAll xmlns="58f2a714-a8b7-4c76-aab2-525b4bae8634" xsi:nil="true"/>
  </documentManagement>
</p:properties>
</file>

<file path=customXml/itemProps1.xml><?xml version="1.0" encoding="utf-8"?>
<ds:datastoreItem xmlns:ds="http://schemas.openxmlformats.org/officeDocument/2006/customXml" ds:itemID="{F81B60FC-7A86-47D4-A30E-3423D0A81273}"/>
</file>

<file path=customXml/itemProps2.xml><?xml version="1.0" encoding="utf-8"?>
<ds:datastoreItem xmlns:ds="http://schemas.openxmlformats.org/officeDocument/2006/customXml" ds:itemID="{33F00147-24A8-47A0-99E2-7B5C655B0F53}"/>
</file>

<file path=customXml/itemProps3.xml><?xml version="1.0" encoding="utf-8"?>
<ds:datastoreItem xmlns:ds="http://schemas.openxmlformats.org/officeDocument/2006/customXml" ds:itemID="{0DB9D2D5-E548-4B11-8F1E-0E65F07B616A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Gavilán Camps</dc:creator>
  <cp:lastModifiedBy>Alba Banus Vila</cp:lastModifiedBy>
  <cp:revision>5</cp:revision>
  <dcterms:created xsi:type="dcterms:W3CDTF">2021-09-06T11:58:03Z</dcterms:created>
  <dcterms:modified xsi:type="dcterms:W3CDTF">2026-05-22T06:47:41Z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0x010100C6BFF82672705C4FB4894A4649C26580</vt:lpwstr>
  </property>
</Properties>
</file>