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27" d="100"/>
          <a:sy n="127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0F48B7-AA94-4B56-96FA-2B7C534DB8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DB25BF-3726-45C2-8740-CC0B243D4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F99C6F-CB41-4CE2-8421-AEE2B443E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D9B564-EB76-4422-8629-1E30BA4A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323486-0DB3-437C-9379-BAB72CFF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0333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04E787-CB68-4795-B28C-D080C5409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7C174FC-2343-4BE8-98A8-A8FA068DC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7870E0-A096-441D-96CB-874097769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463D3A-114C-4F89-9E27-B23EA36DF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8F757E-EE15-49C4-BE35-7A01063DE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061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E270A2E-3A4A-4409-91BA-47346998E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2CE993-A37C-467E-B1A7-8993BF890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1EAECA-3CA8-42A5-8514-C8ED0D83D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48C23C-EFDD-41B3-A7A7-A0CC2701B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A52222-6C66-4A15-802F-64CC0F134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35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3646CD-DEE9-4F3D-AF4D-1BB389F75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E607CA-1363-4F94-85D4-58A3CF1FF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CEE823-5984-4526-B649-DC1326E9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EBA915-D660-40EF-A8B2-4357B96DB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D45FD0-B2FD-4A03-AFB8-32E7B708B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903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F1597-560F-45CB-ABF6-1F2321818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239C3C-8E84-4C67-97DE-A0FAC8935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366607-5AAB-42B0-BA09-174489881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9BE091-AFDC-4473-A4F6-1690BC2BC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A0345E-A004-444B-905F-1CCD43052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711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6BC2E-753E-4311-90DB-BB893C6E9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CBC51D-6569-4C2D-90DF-7C06CE4537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4DD401-95C4-4B80-B19E-C8702EAD0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9D3AFA5-075E-4B40-90A5-3135A263D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80386B-0998-4651-AF80-8F9E1D40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6F053D-5E5C-4B64-9A43-7FEE074A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2809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85931D-3D39-4C92-8E2D-5FAC41217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A8946D-2508-4747-8D93-1FD86F936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ABA0AD-BD20-4223-AC3C-709EE171A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B4B5A17-ADD7-4CCF-B761-2D9325B61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39E30E7-02B0-4316-862A-54F7EF1FE8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DE0C609-4033-4599-874C-215F74008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7F6E63E-0ABA-488E-9204-5D446BF7C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CB0CF4-5B54-4DB6-A529-86404E880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518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154DF7-C647-4454-A905-86D13661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EB30911-3AEC-4022-B0C2-EE9D1924A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9117122-4C2C-4AE1-B926-BF76CA393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2A51779-2955-4F2F-8886-EDF381574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102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85D46C9-F958-4FD3-BE9D-109B2D362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369985-7F7F-4ED6-AB5C-CF52F43FE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49DEBC3-FAFB-493C-B938-3B2DEA8BE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3527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0099F6-80C1-43E8-8E45-3418846FF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632E9B-93F6-4BA5-895A-AF0BB808F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0A9B76A-4C34-4C94-A52B-89D582F38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715D83-50EF-47DB-97FE-EAEA6F759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35D276-6C37-42EF-9221-595A79427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0D3B8A-A123-4857-A498-48D78466E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225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E4CD5A-6733-41C3-8FAA-6CD3F79DE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E61408B-C8DB-40DF-875E-F457FD8B14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22040C-3C23-419A-9BFF-CEE78D802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B13185-C625-4D1D-A012-7911C1C80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C4CF2-E27B-4B48-8C76-E2D25B815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57D29A-9029-48F4-84E6-93DCB6E4F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548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1ABE5B-56E5-4219-BCFA-AD4AAC034B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D78FE2-C445-4D02-AFEA-EA9A4EB5B4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FF2770-CFFB-450B-BD08-C08526636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835C339-BA24-279D-5598-FE57E62DE4E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470" y="136525"/>
            <a:ext cx="2437194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430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03961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FF82672705C4FB4894A4649C26580" ma:contentTypeVersion="12" ma:contentTypeDescription="Crea un document nou" ma:contentTypeScope="" ma:versionID="79f1f5cdeed5a1b67869856fd038f119">
  <xsd:schema xmlns:xsd="http://www.w3.org/2001/XMLSchema" xmlns:xs="http://www.w3.org/2001/XMLSchema" xmlns:p="http://schemas.microsoft.com/office/2006/metadata/properties" xmlns:ns2="caa0b552-b5ac-4b38-b6ef-a16a5423753a" xmlns:ns3="58f2a714-a8b7-4c76-aab2-525b4bae8634" targetNamespace="http://schemas.microsoft.com/office/2006/metadata/properties" ma:root="true" ma:fieldsID="85323f5ec9e18b506b750595a22f12c3" ns2:_="" ns3:_="">
    <xsd:import namespace="caa0b552-b5ac-4b38-b6ef-a16a5423753a"/>
    <xsd:import namespace="58f2a714-a8b7-4c76-aab2-525b4bae86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a0b552-b5ac-4b38-b6ef-a16a542375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Etiquetes de la imatge" ma:readOnly="false" ma:fieldId="{5cf76f15-5ced-4ddc-b409-7134ff3c332f}" ma:taxonomyMulti="true" ma:sspId="7bc0f795-3120-4af3-b474-0d86cc5341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f2a714-a8b7-4c76-aab2-525b4bae8634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f88fb5e-f4a2-4df7-962e-16e64e43786b}" ma:internalName="TaxCatchAll" ma:showField="CatchAllData" ma:web="58f2a714-a8b7-4c76-aab2-525b4bae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aa0b552-b5ac-4b38-b6ef-a16a5423753a">
      <Terms xmlns="http://schemas.microsoft.com/office/infopath/2007/PartnerControls"/>
    </lcf76f155ced4ddcb4097134ff3c332f>
    <TaxCatchAll xmlns="58f2a714-a8b7-4c76-aab2-525b4bae8634" xsi:nil="true"/>
  </documentManagement>
</p:properties>
</file>

<file path=customXml/itemProps1.xml><?xml version="1.0" encoding="utf-8"?>
<ds:datastoreItem xmlns:ds="http://schemas.openxmlformats.org/officeDocument/2006/customXml" ds:itemID="{BA84AC95-5512-4ACA-9927-AFD56C22E35D}"/>
</file>

<file path=customXml/itemProps2.xml><?xml version="1.0" encoding="utf-8"?>
<ds:datastoreItem xmlns:ds="http://schemas.openxmlformats.org/officeDocument/2006/customXml" ds:itemID="{B1511A59-04FB-497E-9B37-6BE83AF89D37}"/>
</file>

<file path=customXml/itemProps3.xml><?xml version="1.0" encoding="utf-8"?>
<ds:datastoreItem xmlns:ds="http://schemas.openxmlformats.org/officeDocument/2006/customXml" ds:itemID="{FD39D932-F907-4212-B983-EE4CC830F479}"/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Gavilán Camps</dc:creator>
  <cp:lastModifiedBy>Alba Banus Vila</cp:lastModifiedBy>
  <cp:revision>5</cp:revision>
  <dcterms:created xsi:type="dcterms:W3CDTF">2021-09-06T11:58:03Z</dcterms:created>
  <dcterms:modified xsi:type="dcterms:W3CDTF">2026-05-18T13:39:12Z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0x010100C6BFF82672705C4FB4894A4649C26580</vt:lpwstr>
  </property>
</Properties>
</file>